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4.xml" ContentType="application/vnd.openxmlformats-officedocument.presentationml.slide+xml"/>
  <Override PartName="/ppt/slides/slide12.xml" ContentType="application/vnd.openxmlformats-officedocument.presentationml.slide+xml"/>
  <Override PartName="/ppt/slides/slide7.xml" ContentType="application/vnd.openxmlformats-officedocument.presentationml.slide+xml"/>
  <Override PartName="/ppt/slides/slide11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tadata" ContentType="application/binary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1" r:id="rId3"/>
    <p:sldId id="386" r:id="rId4"/>
    <p:sldId id="387" r:id="rId5"/>
    <p:sldId id="388" r:id="rId6"/>
    <p:sldId id="389" r:id="rId7"/>
    <p:sldId id="390" r:id="rId8"/>
    <p:sldId id="391" r:id="rId9"/>
    <p:sldId id="396" r:id="rId10"/>
    <p:sldId id="392" r:id="rId11"/>
    <p:sldId id="393" r:id="rId12"/>
    <p:sldId id="394" r:id="rId13"/>
    <p:sldId id="395" r:id="rId14"/>
    <p:sldId id="270" r:id="rId15"/>
  </p:sldIdLst>
  <p:sldSz cx="9144000" cy="5143500" type="screen16x9"/>
  <p:notesSz cx="6858000" cy="9144000"/>
  <p:embeddedFontLst>
    <p:embeddedFont>
      <p:font typeface="Calibri" pitchFamily="34" charset="0"/>
      <p:regular r:id="rId17"/>
      <p:bold r:id="rId18"/>
      <p:italic r:id="rId19"/>
      <p:boldItalic r:id="rId20"/>
    </p:embeddedFont>
    <p:embeddedFont>
      <p:font typeface="Century Gothic" pitchFamily="34" charset="0"/>
      <p:regular r:id="rId21"/>
      <p:bold r:id="rId22"/>
      <p:italic r:id="rId23"/>
      <p:boldItalic r:id="rId24"/>
    </p:embeddedFont>
    <p:embeddedFont>
      <p:font typeface="Arial Narrow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5" roundtripDataSignature="AMtx7mgDeO90I8HBaw4//EzmFDUXWtYA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2DDF"/>
    <a:srgbClr val="FF00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7398" autoAdjust="0"/>
    <p:restoredTop sz="94660"/>
  </p:normalViewPr>
  <p:slideViewPr>
    <p:cSldViewPr snapToGrid="0">
      <p:cViewPr>
        <p:scale>
          <a:sx n="90" d="100"/>
          <a:sy n="90" d="100"/>
        </p:scale>
        <p:origin x="-1164" y="-3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10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112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10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07" Type="http://schemas.openxmlformats.org/officeDocument/2006/relationships/viewProps" Target="viewProps.xml"/><Relationship Id="rId111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110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105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gif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a3cd0d61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11a3cd0d61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EC5463-B062-47A7-BE31-A8E7E64D8430}" type="datetime1">
              <a:rPr lang="pt-BR" smtClean="0"/>
              <a:pPr/>
              <a:t>31/05/2022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 txBox="1"/>
          <p:nvPr/>
        </p:nvSpPr>
        <p:spPr>
          <a:xfrm>
            <a:off x="565525" y="3011225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Education Tech Lead </a:t>
            </a:r>
            <a:r>
              <a:rPr lang="en-US" sz="16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na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DIO</a:t>
            </a:r>
            <a:b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Doutor em Robótica e </a:t>
            </a:r>
            <a:r>
              <a:rPr lang="en-US" sz="1600" i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Machine Learning </a:t>
            </a: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pelo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ICMC-USP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1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 txBox="1"/>
          <p:nvPr/>
        </p:nvSpPr>
        <p:spPr>
          <a:xfrm>
            <a:off x="565525" y="636550"/>
            <a:ext cx="85011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500" b="1" i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Dataset </a:t>
            </a:r>
            <a:r>
              <a:rPr lang="en-US" sz="4500" b="1" dirty="0" err="1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para</a:t>
            </a:r>
            <a:r>
              <a:rPr lang="en-US" sz="4500" b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500" b="1" dirty="0" err="1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algoritmos</a:t>
            </a:r>
            <a:r>
              <a:rPr lang="en-US" sz="4500" b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500" b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de </a:t>
            </a:r>
            <a:r>
              <a:rPr lang="en-US" sz="4500" b="1" dirty="0" err="1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detecção</a:t>
            </a:r>
            <a:endParaRPr sz="4000" b="1" u="none" strike="noStrike" cap="none">
              <a:solidFill>
                <a:srgbClr val="FF0000"/>
              </a:solidFill>
              <a:latin typeface="Century Gothic" pitchFamily="34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</a:t>
            </a:fld>
            <a:r>
              <a:rPr lang="en-US"/>
              <a:t>]</a:t>
            </a:r>
            <a:endParaRPr/>
          </a:p>
        </p:txBody>
      </p:sp>
      <p:pic>
        <p:nvPicPr>
          <p:cNvPr id="12290" name="Picture 2" descr="Deep learning - Free electronics icon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814060" y="2352267"/>
            <a:ext cx="2205354" cy="220535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Rotulação de objetos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10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Base de dados: Curiosidades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9698" name="Picture 2" descr="Image samples from the Traffic Signs Dataset [26]. | Download Scientific  Diagram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207" y="1686810"/>
            <a:ext cx="3489299" cy="2695184"/>
          </a:xfrm>
          <a:prstGeom prst="rect">
            <a:avLst/>
          </a:prstGeom>
          <a:noFill/>
        </p:spPr>
      </p:pic>
      <p:pic>
        <p:nvPicPr>
          <p:cNvPr id="29700" name="Picture 4" descr="Traffic Signs Recognition: CNN. Traffic Signs Recognition using Deep… | by  Samyak Kala | The Startup | Medium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003301" y="1628466"/>
            <a:ext cx="4969214" cy="275353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Rotulação de objetos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11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Base de dados: Curiosidades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13646" y="1649309"/>
            <a:ext cx="3781238" cy="2697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2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138760" y="1605704"/>
            <a:ext cx="4391047" cy="2752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Rotulação de objetos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12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Base de dados: Curiosidades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871539"/>
            <a:ext cx="3471411" cy="21541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1749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606081" y="1865849"/>
            <a:ext cx="3888728" cy="21717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Rotulação de objetos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13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Base de dados: Curiosidades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1768258"/>
            <a:ext cx="3368842" cy="33752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277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17985" y="1701095"/>
            <a:ext cx="2088732" cy="34424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1a3cd0d61f_0_22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11a3cd0d61f_0_227"/>
          <p:cNvSpPr txBox="1"/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Obrigado!</a:t>
            </a:r>
            <a:endParaRPr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9" name="Google Shape;309;g11a3cd0d61f_0_2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11a3cd0d61f_0_2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14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312" name="Google Shape;312;g11a3cd0d61f_0_227"/>
          <p:cNvSpPr txBox="1"/>
          <p:nvPr/>
        </p:nvSpPr>
        <p:spPr>
          <a:xfrm>
            <a:off x="0" y="2152987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      Machine Learning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7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847318" y="718458"/>
            <a:ext cx="3810000" cy="3810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a4cd88d6f_0_57"/>
          <p:cNvSpPr txBox="1"/>
          <p:nvPr/>
        </p:nvSpPr>
        <p:spPr>
          <a:xfrm>
            <a:off x="1162075" y="25006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73380" y="1698000"/>
            <a:ext cx="8376285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4200" b="1" i="1" dirty="0" err="1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Dataset</a:t>
            </a:r>
            <a:r>
              <a:rPr lang="pt-BR" sz="4200" b="1" i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 </a:t>
            </a:r>
            <a:r>
              <a:rPr lang="pt-BR" sz="4200" b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para</a:t>
            </a:r>
          </a:p>
          <a:p>
            <a:pPr lvl="0">
              <a:lnSpc>
                <a:spcPct val="115000"/>
              </a:lnSpc>
              <a:buSzPts val="3200"/>
            </a:pPr>
            <a:r>
              <a:rPr lang="pt-BR" sz="4200" b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Detecção</a:t>
            </a:r>
            <a:endParaRPr lang="pt-BR" sz="4200" b="1" dirty="0" smtClean="0">
              <a:solidFill>
                <a:srgbClr val="FF0000"/>
              </a:solidFill>
              <a:latin typeface="Century Gothic" pitchFamily="34" charset="0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5500" b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-1109134" y="2503627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      Machine Learning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8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70375" y="239487"/>
            <a:ext cx="3810000" cy="3810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Detecção de objetos: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Detecção em imagens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8676" name="Picture 4" descr="YOLO object detection algorithm - Buff ML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555787"/>
            <a:ext cx="8408252" cy="249521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Rotulação de objetos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4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Base de dados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026" name="Picture 2" descr="How to Label Image Data for Machine Learning and Deep Learning Training? |  by Rayan Potter | Becoming Human: Artificial Intelligence Magazin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555934"/>
            <a:ext cx="7113182" cy="271190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Rotulação de objetos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5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Base de dados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672169"/>
            <a:ext cx="7788140" cy="31825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Rotulação de objetos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6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Base de dados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2275" y="1472541"/>
            <a:ext cx="4879917" cy="34319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Rotulação de objetos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7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Base de dados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7650" name="Picture 2" descr="YOLO: Real-Time Object Detection | Detection, Yolo, Computer vision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53142" y="1359329"/>
            <a:ext cx="5423338" cy="416095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Rotulação de objetos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8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Base de dados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8674" name="Picture 2" descr="How to Label Image Data for Machine Learning and Deep Learning Training? |  by Rayan Potter | Becoming Human: Artificial Intelligence Magazin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64333" y="1595020"/>
            <a:ext cx="6269114" cy="351658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Rotulação de objetos</a:t>
            </a: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9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Base de dados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5741" y="1078873"/>
            <a:ext cx="5524500" cy="3857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1E48B58A68BE64E9120D347E3E06B3A" ma:contentTypeVersion="15" ma:contentTypeDescription="Crie um novo documento." ma:contentTypeScope="" ma:versionID="b5045d34f54d00713f1d3c8a948584d5">
  <xsd:schema xmlns:xsd="http://www.w3.org/2001/XMLSchema" xmlns:xs="http://www.w3.org/2001/XMLSchema" xmlns:p="http://schemas.microsoft.com/office/2006/metadata/properties" xmlns:ns2="851b35d3-0456-4d6a-bc2f-da927e91d158" xmlns:ns3="19483571-f922-4e8e-9c1c-26f0a2252132" targetNamespace="http://schemas.microsoft.com/office/2006/metadata/properties" ma:root="true" ma:fieldsID="393f5ed8fbc70cc4225b4f59a31ebb55" ns2:_="" ns3:_="">
    <xsd:import namespace="851b35d3-0456-4d6a-bc2f-da927e91d158"/>
    <xsd:import namespace="19483571-f922-4e8e-9c1c-26f0a22521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1b35d3-0456-4d6a-bc2f-da927e91d1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Marcações de imagem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4ca5b0e-bf34-4fb2-bc21-1657b419a556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51b35d3-0456-4d6a-bc2f-da927e91d158">
      <Terms xmlns="http://schemas.microsoft.com/office/infopath/2007/PartnerControls"/>
    </lcf76f155ced4ddcb4097134ff3c332f>
    <TaxCatchAll xmlns="19483571-f922-4e8e-9c1c-26f0a2252132" xsi:nil="true"/>
  </documentManagement>
</p:properties>
</file>

<file path=customXml/itemProps1.xml><?xml version="1.0" encoding="utf-8"?>
<ds:datastoreItem xmlns:ds="http://schemas.openxmlformats.org/officeDocument/2006/customXml" ds:itemID="{CF3F9EDF-2378-493E-9BE7-1062E3CA3050}"/>
</file>

<file path=customXml/itemProps2.xml><?xml version="1.0" encoding="utf-8"?>
<ds:datastoreItem xmlns:ds="http://schemas.openxmlformats.org/officeDocument/2006/customXml" ds:itemID="{5EDF45F9-495A-466D-8096-29CADB4CB5C2}"/>
</file>

<file path=customXml/itemProps3.xml><?xml version="1.0" encoding="utf-8"?>
<ds:datastoreItem xmlns:ds="http://schemas.openxmlformats.org/officeDocument/2006/customXml" ds:itemID="{A21B1AE5-031A-4895-99BC-10B3B68F8FA6}"/>
</file>

<file path=docProps/app.xml><?xml version="1.0" encoding="utf-8"?>
<Properties xmlns="http://schemas.openxmlformats.org/officeDocument/2006/extended-properties" xmlns:vt="http://schemas.openxmlformats.org/officeDocument/2006/docPropsVTypes">
  <TotalTime>1526</TotalTime>
  <Words>94</Words>
  <PresentationFormat>Apresentação na tela (16:9)</PresentationFormat>
  <Paragraphs>46</Paragraphs>
  <Slides>14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Century Gothic</vt:lpstr>
      <vt:lpstr>Arial Narrow</vt:lpstr>
      <vt:lpstr>Wingdings</vt:lpstr>
      <vt:lpstr>Simple Light</vt:lpstr>
      <vt:lpstr>Slide 1</vt:lpstr>
      <vt:lpstr>Slide 2</vt:lpstr>
      <vt:lpstr>    Detecção de objetos:     </vt:lpstr>
      <vt:lpstr>    Rotulação de objetos:     </vt:lpstr>
      <vt:lpstr>    Rotulação de objetos:     </vt:lpstr>
      <vt:lpstr>    Rotulação de objetos:     </vt:lpstr>
      <vt:lpstr>    Rotulação de objetos:     </vt:lpstr>
      <vt:lpstr>    Rotulação de objetos:     </vt:lpstr>
      <vt:lpstr>    Rotulação de objetos:     </vt:lpstr>
      <vt:lpstr>    Rotulação de objetos:     </vt:lpstr>
      <vt:lpstr>    Rotulação de objetos:     </vt:lpstr>
      <vt:lpstr>    Rotulação de objetos:     </vt:lpstr>
      <vt:lpstr>    Rotulação de objetos:     </vt:lpstr>
      <vt:lpstr>Slide 14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Larissa Mestieri</dc:creator>
  <cp:lastModifiedBy>Diego Renan Bruno</cp:lastModifiedBy>
  <cp:revision>53</cp:revision>
  <dcterms:modified xsi:type="dcterms:W3CDTF">2022-05-31T19:21:29Z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0x01010001E48B58A68BE64E9120D347E3E06B3A</vt:lpwstr>
  </property>
</Properties>
</file>